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galin" charset="1" panose="00000500000000000000"/>
      <p:regular r:id="rId12"/>
    </p:embeddedFont>
    <p:embeddedFont>
      <p:font typeface="Agrandir" charset="1" panose="00000500000000000000"/>
      <p:regular r:id="rId13"/>
    </p:embeddedFont>
    <p:embeddedFont>
      <p:font typeface="Glacial Indifference Bold" charset="1" panose="00000800000000000000"/>
      <p:regular r:id="rId14"/>
    </p:embeddedFont>
    <p:embeddedFont>
      <p:font typeface="Agrandir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media/image1.pn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5770" y="3929440"/>
            <a:ext cx="20145723" cy="8676897"/>
            <a:chOff x="0" y="0"/>
            <a:chExt cx="26860965" cy="11569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9140" y="1887968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528250" y="0"/>
              <a:ext cx="11827545" cy="4893647"/>
            </a:xfrm>
            <a:custGeom>
              <a:avLst/>
              <a:gdLst/>
              <a:ahLst/>
              <a:cxnLst/>
              <a:rect r="r" b="b" t="t" l="l"/>
              <a:pathLst>
                <a:path h="4893647" w="11827545">
                  <a:moveTo>
                    <a:pt x="0" y="0"/>
                  </a:moveTo>
                  <a:lnTo>
                    <a:pt x="11827545" y="0"/>
                  </a:lnTo>
                  <a:lnTo>
                    <a:pt x="11827545" y="4893647"/>
                  </a:lnTo>
                  <a:lnTo>
                    <a:pt x="0" y="489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17833">
              <a:off x="114250" y="3990760"/>
              <a:ext cx="26632464" cy="7124184"/>
            </a:xfrm>
            <a:custGeom>
              <a:avLst/>
              <a:gdLst/>
              <a:ahLst/>
              <a:cxnLst/>
              <a:rect r="r" b="b" t="t" l="l"/>
              <a:pathLst>
                <a:path h="7124184" w="26632464">
                  <a:moveTo>
                    <a:pt x="0" y="0"/>
                  </a:moveTo>
                  <a:lnTo>
                    <a:pt x="26632464" y="0"/>
                  </a:lnTo>
                  <a:lnTo>
                    <a:pt x="26632464" y="7124184"/>
                  </a:lnTo>
                  <a:lnTo>
                    <a:pt x="0" y="7124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6174" y="4934077"/>
            <a:ext cx="8259586" cy="5721641"/>
          </a:xfrm>
          <a:custGeom>
            <a:avLst/>
            <a:gdLst/>
            <a:ahLst/>
            <a:cxnLst/>
            <a:rect r="r" b="b" t="t" l="l"/>
            <a:pathLst>
              <a:path h="5721641" w="8259586">
                <a:moveTo>
                  <a:pt x="0" y="0"/>
                </a:moveTo>
                <a:lnTo>
                  <a:pt x="8259586" y="0"/>
                </a:lnTo>
                <a:lnTo>
                  <a:pt x="8259586" y="5721640"/>
                </a:lnTo>
                <a:lnTo>
                  <a:pt x="0" y="5721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018" y="4160766"/>
            <a:ext cx="4761820" cy="5135297"/>
          </a:xfrm>
          <a:custGeom>
            <a:avLst/>
            <a:gdLst/>
            <a:ahLst/>
            <a:cxnLst/>
            <a:rect r="r" b="b" t="t" l="l"/>
            <a:pathLst>
              <a:path h="5135297" w="4761820">
                <a:moveTo>
                  <a:pt x="0" y="0"/>
                </a:moveTo>
                <a:lnTo>
                  <a:pt x="4761820" y="0"/>
                </a:lnTo>
                <a:lnTo>
                  <a:pt x="4761820" y="5135297"/>
                </a:lnTo>
                <a:lnTo>
                  <a:pt x="0" y="5135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72865">
            <a:off x="9587070" y="7401389"/>
            <a:ext cx="1398208" cy="1250761"/>
          </a:xfrm>
          <a:custGeom>
            <a:avLst/>
            <a:gdLst/>
            <a:ahLst/>
            <a:cxnLst/>
            <a:rect r="r" b="b" t="t" l="l"/>
            <a:pathLst>
              <a:path h="1250761" w="1398208">
                <a:moveTo>
                  <a:pt x="0" y="0"/>
                </a:moveTo>
                <a:lnTo>
                  <a:pt x="1398208" y="0"/>
                </a:lnTo>
                <a:lnTo>
                  <a:pt x="1398208" y="1250761"/>
                </a:lnTo>
                <a:lnTo>
                  <a:pt x="0" y="1250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11932" y="8026769"/>
            <a:ext cx="1166987" cy="2070461"/>
          </a:xfrm>
          <a:custGeom>
            <a:avLst/>
            <a:gdLst/>
            <a:ahLst/>
            <a:cxnLst/>
            <a:rect r="r" b="b" t="t" l="l"/>
            <a:pathLst>
              <a:path h="2070461" w="1166987">
                <a:moveTo>
                  <a:pt x="0" y="0"/>
                </a:moveTo>
                <a:lnTo>
                  <a:pt x="1166987" y="0"/>
                </a:lnTo>
                <a:lnTo>
                  <a:pt x="1166987" y="2070462"/>
                </a:lnTo>
                <a:lnTo>
                  <a:pt x="0" y="20704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86009" y="3114953"/>
            <a:ext cx="3429418" cy="814487"/>
          </a:xfrm>
          <a:custGeom>
            <a:avLst/>
            <a:gdLst/>
            <a:ahLst/>
            <a:cxnLst/>
            <a:rect r="r" b="b" t="t" l="l"/>
            <a:pathLst>
              <a:path h="814487" w="3429418">
                <a:moveTo>
                  <a:pt x="0" y="0"/>
                </a:moveTo>
                <a:lnTo>
                  <a:pt x="3429418" y="0"/>
                </a:lnTo>
                <a:lnTo>
                  <a:pt x="3429418" y="814487"/>
                </a:lnTo>
                <a:lnTo>
                  <a:pt x="0" y="8144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49752" y="309362"/>
            <a:ext cx="4323157" cy="1026750"/>
          </a:xfrm>
          <a:custGeom>
            <a:avLst/>
            <a:gdLst/>
            <a:ahLst/>
            <a:cxnLst/>
            <a:rect r="r" b="b" t="t" l="l"/>
            <a:pathLst>
              <a:path h="1026750" w="4323157">
                <a:moveTo>
                  <a:pt x="0" y="0"/>
                </a:moveTo>
                <a:lnTo>
                  <a:pt x="4323156" y="0"/>
                </a:lnTo>
                <a:lnTo>
                  <a:pt x="4323156" y="1026750"/>
                </a:lnTo>
                <a:lnTo>
                  <a:pt x="0" y="1026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443502" y="1480984"/>
            <a:ext cx="3636451" cy="863657"/>
          </a:xfrm>
          <a:custGeom>
            <a:avLst/>
            <a:gdLst/>
            <a:ahLst/>
            <a:cxnLst/>
            <a:rect r="r" b="b" t="t" l="l"/>
            <a:pathLst>
              <a:path h="863657" w="3636451">
                <a:moveTo>
                  <a:pt x="3636451" y="0"/>
                </a:moveTo>
                <a:lnTo>
                  <a:pt x="0" y="0"/>
                </a:lnTo>
                <a:lnTo>
                  <a:pt x="0" y="863657"/>
                </a:lnTo>
                <a:lnTo>
                  <a:pt x="3636451" y="863657"/>
                </a:lnTo>
                <a:lnTo>
                  <a:pt x="3636451" y="0"/>
                </a:lnTo>
                <a:close/>
              </a:path>
            </a:pathLst>
          </a:custGeom>
          <a:blipFill>
            <a:blip r:embed="rId15">
              <a:alphaModFix amt="4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0164" y="435996"/>
            <a:ext cx="2907671" cy="1656261"/>
          </a:xfrm>
          <a:custGeom>
            <a:avLst/>
            <a:gdLst/>
            <a:ahLst/>
            <a:cxnLst/>
            <a:rect r="r" b="b" t="t" l="l"/>
            <a:pathLst>
              <a:path h="1656261" w="2907671">
                <a:moveTo>
                  <a:pt x="0" y="0"/>
                </a:moveTo>
                <a:lnTo>
                  <a:pt x="2907672" y="0"/>
                </a:lnTo>
                <a:lnTo>
                  <a:pt x="2907672" y="1656260"/>
                </a:lnTo>
                <a:lnTo>
                  <a:pt x="0" y="16562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21866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83957" y="861349"/>
            <a:ext cx="12218131" cy="374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2"/>
              </a:lnSpc>
            </a:pPr>
            <a:r>
              <a:rPr lang="en-US" sz="1790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LOS TITANES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9955" y="4000583"/>
            <a:ext cx="11406012" cy="106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INTEGRANTES: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46265" y="4534781"/>
            <a:ext cx="4693514" cy="350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1"/>
              </a:lnSpc>
            </a:pPr>
            <a:r>
              <a:rPr lang="en-US" sz="3965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-Paulina García</a:t>
            </a:r>
          </a:p>
          <a:p>
            <a:pPr algn="just">
              <a:lnSpc>
                <a:spcPts val="5551"/>
              </a:lnSpc>
            </a:pPr>
            <a:r>
              <a:rPr lang="en-US" sz="3965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-José Paladines</a:t>
            </a:r>
          </a:p>
          <a:p>
            <a:pPr algn="just">
              <a:lnSpc>
                <a:spcPts val="5551"/>
              </a:lnSpc>
            </a:pPr>
            <a:r>
              <a:rPr lang="en-US" sz="3965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-Silvia </a:t>
            </a:r>
            <a:r>
              <a:rPr lang="en-US" sz="3965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Narváez</a:t>
            </a:r>
          </a:p>
          <a:p>
            <a:pPr algn="just">
              <a:lnSpc>
                <a:spcPts val="5551"/>
              </a:lnSpc>
            </a:pPr>
            <a:r>
              <a:rPr lang="en-US" sz="3965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-Angelina Morales</a:t>
            </a:r>
          </a:p>
          <a:p>
            <a:pPr algn="just">
              <a:lnSpc>
                <a:spcPts val="555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343532" y="17425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915" y="3929440"/>
            <a:ext cx="19624992" cy="4481755"/>
            <a:chOff x="0" y="0"/>
            <a:chExt cx="26166655" cy="5975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887968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39110" y="0"/>
              <a:ext cx="11827545" cy="4893647"/>
            </a:xfrm>
            <a:custGeom>
              <a:avLst/>
              <a:gdLst/>
              <a:ahLst/>
              <a:cxnLst/>
              <a:rect r="r" b="b" t="t" l="l"/>
              <a:pathLst>
                <a:path h="4893647" w="11827545">
                  <a:moveTo>
                    <a:pt x="0" y="0"/>
                  </a:moveTo>
                  <a:lnTo>
                    <a:pt x="11827545" y="0"/>
                  </a:lnTo>
                  <a:lnTo>
                    <a:pt x="11827545" y="4893647"/>
                  </a:lnTo>
                  <a:lnTo>
                    <a:pt x="0" y="489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44594" y="532288"/>
              <a:ext cx="8209617" cy="4361359"/>
            </a:xfrm>
            <a:custGeom>
              <a:avLst/>
              <a:gdLst/>
              <a:ahLst/>
              <a:cxnLst/>
              <a:rect r="r" b="b" t="t" l="l"/>
              <a:pathLst>
                <a:path h="4361359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361359"/>
                  </a:lnTo>
                  <a:lnTo>
                    <a:pt x="0" y="436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17833">
            <a:off x="-980082" y="6922509"/>
            <a:ext cx="19974348" cy="5343138"/>
          </a:xfrm>
          <a:custGeom>
            <a:avLst/>
            <a:gdLst/>
            <a:ahLst/>
            <a:cxnLst/>
            <a:rect r="r" b="b" t="t" l="l"/>
            <a:pathLst>
              <a:path h="5343138" w="19974348">
                <a:moveTo>
                  <a:pt x="0" y="0"/>
                </a:moveTo>
                <a:lnTo>
                  <a:pt x="19974347" y="0"/>
                </a:lnTo>
                <a:lnTo>
                  <a:pt x="19974347" y="5343138"/>
                </a:lnTo>
                <a:lnTo>
                  <a:pt x="0" y="534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00996" y="-192320"/>
            <a:ext cx="9389577" cy="10671640"/>
            <a:chOff x="0" y="0"/>
            <a:chExt cx="2472975" cy="28106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2975" cy="2810638"/>
            </a:xfrm>
            <a:custGeom>
              <a:avLst/>
              <a:gdLst/>
              <a:ahLst/>
              <a:cxnLst/>
              <a:rect r="r" b="b" t="t" l="l"/>
              <a:pathLst>
                <a:path h="2810638" w="2472975">
                  <a:moveTo>
                    <a:pt x="0" y="0"/>
                  </a:moveTo>
                  <a:lnTo>
                    <a:pt x="2472975" y="0"/>
                  </a:lnTo>
                  <a:lnTo>
                    <a:pt x="2472975" y="2810638"/>
                  </a:lnTo>
                  <a:lnTo>
                    <a:pt x="0" y="2810638"/>
                  </a:lnTo>
                  <a:close/>
                </a:path>
              </a:pathLst>
            </a:custGeom>
            <a:solidFill>
              <a:srgbClr val="FEC67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2975" cy="284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9384228" y="1028700"/>
            <a:ext cx="3636451" cy="863657"/>
          </a:xfrm>
          <a:custGeom>
            <a:avLst/>
            <a:gdLst/>
            <a:ahLst/>
            <a:cxnLst/>
            <a:rect r="r" b="b" t="t" l="l"/>
            <a:pathLst>
              <a:path h="863657" w="3636451">
                <a:moveTo>
                  <a:pt x="3636451" y="0"/>
                </a:moveTo>
                <a:lnTo>
                  <a:pt x="0" y="0"/>
                </a:lnTo>
                <a:lnTo>
                  <a:pt x="0" y="863657"/>
                </a:lnTo>
                <a:lnTo>
                  <a:pt x="3636451" y="863657"/>
                </a:lnTo>
                <a:lnTo>
                  <a:pt x="3636451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2936039"/>
            <a:ext cx="8980300" cy="4160598"/>
          </a:xfrm>
          <a:custGeom>
            <a:avLst/>
            <a:gdLst/>
            <a:ahLst/>
            <a:cxnLst/>
            <a:rect r="r" b="b" t="t" l="l"/>
            <a:pathLst>
              <a:path h="4160598" w="8980300">
                <a:moveTo>
                  <a:pt x="0" y="0"/>
                </a:moveTo>
                <a:lnTo>
                  <a:pt x="8980300" y="0"/>
                </a:lnTo>
                <a:lnTo>
                  <a:pt x="8980300" y="4160598"/>
                </a:lnTo>
                <a:lnTo>
                  <a:pt x="0" y="4160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314" t="-38813" r="-15137" b="-6569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1970" y="660083"/>
            <a:ext cx="6703644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¿Qué intentamos resolver?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926" y="2755064"/>
            <a:ext cx="8287654" cy="558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6"/>
              </a:lnSpc>
            </a:pPr>
            <a:r>
              <a:rPr lang="en-US" sz="389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Dar al usuario una imagen clara y comprensible del objeto y su contexto.</a:t>
            </a:r>
          </a:p>
          <a:p>
            <a:pPr algn="l">
              <a:lnSpc>
                <a:spcPts val="5446"/>
              </a:lnSpc>
            </a:pPr>
          </a:p>
          <a:p>
            <a:pPr algn="l">
              <a:lnSpc>
                <a:spcPts val="5446"/>
              </a:lnSpc>
              <a:spcBef>
                <a:spcPct val="0"/>
              </a:spcBef>
            </a:pPr>
            <a:r>
              <a:rPr lang="en-US" sz="389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Integrar GeminiAI con visualizaciones (matplotlib) para interpretar datos arqueológicos automáticamente.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43061" y="17425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02454" y="6963287"/>
            <a:ext cx="8287654" cy="56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sz="289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Imagen generada por 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915" y="4328656"/>
            <a:ext cx="11515658" cy="4082539"/>
            <a:chOff x="0" y="0"/>
            <a:chExt cx="15354211" cy="5443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55680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144594" y="0"/>
              <a:ext cx="8209617" cy="4361359"/>
            </a:xfrm>
            <a:custGeom>
              <a:avLst/>
              <a:gdLst/>
              <a:ahLst/>
              <a:cxnLst/>
              <a:rect r="r" b="b" t="t" l="l"/>
              <a:pathLst>
                <a:path h="4361359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361359"/>
                  </a:lnTo>
                  <a:lnTo>
                    <a:pt x="0" y="436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17833">
            <a:off x="-980082" y="6922509"/>
            <a:ext cx="19974348" cy="5343138"/>
          </a:xfrm>
          <a:custGeom>
            <a:avLst/>
            <a:gdLst/>
            <a:ahLst/>
            <a:cxnLst/>
            <a:rect r="r" b="b" t="t" l="l"/>
            <a:pathLst>
              <a:path h="5343138" w="19974348">
                <a:moveTo>
                  <a:pt x="0" y="0"/>
                </a:moveTo>
                <a:lnTo>
                  <a:pt x="19974347" y="0"/>
                </a:lnTo>
                <a:lnTo>
                  <a:pt x="19974347" y="5343138"/>
                </a:lnTo>
                <a:lnTo>
                  <a:pt x="0" y="5343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5165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7325775" y="382929"/>
            <a:ext cx="3636451" cy="863657"/>
          </a:xfrm>
          <a:custGeom>
            <a:avLst/>
            <a:gdLst/>
            <a:ahLst/>
            <a:cxnLst/>
            <a:rect r="r" b="b" t="t" l="l"/>
            <a:pathLst>
              <a:path h="863657" w="3636451">
                <a:moveTo>
                  <a:pt x="3636450" y="0"/>
                </a:moveTo>
                <a:lnTo>
                  <a:pt x="0" y="0"/>
                </a:lnTo>
                <a:lnTo>
                  <a:pt x="0" y="863658"/>
                </a:lnTo>
                <a:lnTo>
                  <a:pt x="3636450" y="863658"/>
                </a:lnTo>
                <a:lnTo>
                  <a:pt x="3636450" y="0"/>
                </a:lnTo>
                <a:close/>
              </a:path>
            </a:pathLst>
          </a:custGeom>
          <a:blipFill>
            <a:blip r:embed="rId7">
              <a:alphaModFix amt="4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6688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59692" y="4376449"/>
            <a:ext cx="14046990" cy="4881851"/>
          </a:xfrm>
          <a:custGeom>
            <a:avLst/>
            <a:gdLst/>
            <a:ahLst/>
            <a:cxnLst/>
            <a:rect r="r" b="b" t="t" l="l"/>
            <a:pathLst>
              <a:path h="4881851" w="14046990">
                <a:moveTo>
                  <a:pt x="0" y="0"/>
                </a:moveTo>
                <a:lnTo>
                  <a:pt x="14046990" y="0"/>
                </a:lnTo>
                <a:lnTo>
                  <a:pt x="14046990" y="4881851"/>
                </a:lnTo>
                <a:lnTo>
                  <a:pt x="0" y="48818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505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60322" y="1122762"/>
            <a:ext cx="1104573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¿Qué datos usamos y como?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74070" y="17425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8398" y="2689582"/>
            <a:ext cx="8287654" cy="208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6"/>
              </a:lnSpc>
            </a:pPr>
            <a:r>
              <a:rPr lang="en-US" sz="379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Libreria utilizada=</a:t>
            </a:r>
          </a:p>
          <a:p>
            <a:pPr algn="l">
              <a:lnSpc>
                <a:spcPts val="5306"/>
              </a:lnSpc>
            </a:pPr>
            <a:r>
              <a:rPr lang="en-US" sz="379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Json</a:t>
            </a:r>
          </a:p>
          <a:p>
            <a:pPr algn="l">
              <a:lnSpc>
                <a:spcPts val="5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915" y="3929440"/>
            <a:ext cx="19624992" cy="4481755"/>
            <a:chOff x="0" y="0"/>
            <a:chExt cx="26166655" cy="5975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887968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39110" y="0"/>
              <a:ext cx="11827545" cy="4893647"/>
            </a:xfrm>
            <a:custGeom>
              <a:avLst/>
              <a:gdLst/>
              <a:ahLst/>
              <a:cxnLst/>
              <a:rect r="r" b="b" t="t" l="l"/>
              <a:pathLst>
                <a:path h="4893647" w="11827545">
                  <a:moveTo>
                    <a:pt x="0" y="0"/>
                  </a:moveTo>
                  <a:lnTo>
                    <a:pt x="11827545" y="0"/>
                  </a:lnTo>
                  <a:lnTo>
                    <a:pt x="11827545" y="4893647"/>
                  </a:lnTo>
                  <a:lnTo>
                    <a:pt x="0" y="489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44594" y="532288"/>
              <a:ext cx="8209617" cy="4361359"/>
            </a:xfrm>
            <a:custGeom>
              <a:avLst/>
              <a:gdLst/>
              <a:ahLst/>
              <a:cxnLst/>
              <a:rect r="r" b="b" t="t" l="l"/>
              <a:pathLst>
                <a:path h="4361359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361359"/>
                  </a:lnTo>
                  <a:lnTo>
                    <a:pt x="0" y="436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17833">
            <a:off x="-980082" y="6922509"/>
            <a:ext cx="19974348" cy="5343138"/>
          </a:xfrm>
          <a:custGeom>
            <a:avLst/>
            <a:gdLst/>
            <a:ahLst/>
            <a:cxnLst/>
            <a:rect r="r" b="b" t="t" l="l"/>
            <a:pathLst>
              <a:path h="5343138" w="19974348">
                <a:moveTo>
                  <a:pt x="0" y="0"/>
                </a:moveTo>
                <a:lnTo>
                  <a:pt x="19974347" y="0"/>
                </a:lnTo>
                <a:lnTo>
                  <a:pt x="19974347" y="5343138"/>
                </a:lnTo>
                <a:lnTo>
                  <a:pt x="0" y="534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43502">
            <a:off x="-1869447" y="-2560323"/>
            <a:ext cx="5412271" cy="5385209"/>
          </a:xfrm>
          <a:custGeom>
            <a:avLst/>
            <a:gdLst/>
            <a:ahLst/>
            <a:cxnLst/>
            <a:rect r="r" b="b" t="t" l="l"/>
            <a:pathLst>
              <a:path h="5385209" w="5412271">
                <a:moveTo>
                  <a:pt x="0" y="0"/>
                </a:moveTo>
                <a:lnTo>
                  <a:pt x="5412270" y="0"/>
                </a:lnTo>
                <a:lnTo>
                  <a:pt x="5412270" y="5385210"/>
                </a:lnTo>
                <a:lnTo>
                  <a:pt x="0" y="5385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65165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688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8456" y="3363246"/>
            <a:ext cx="16272022" cy="4093579"/>
          </a:xfrm>
          <a:custGeom>
            <a:avLst/>
            <a:gdLst/>
            <a:ahLst/>
            <a:cxnLst/>
            <a:rect r="r" b="b" t="t" l="l"/>
            <a:pathLst>
              <a:path h="4093579" w="16272022">
                <a:moveTo>
                  <a:pt x="0" y="0"/>
                </a:moveTo>
                <a:lnTo>
                  <a:pt x="16272022" y="0"/>
                </a:lnTo>
                <a:lnTo>
                  <a:pt x="16272022" y="4093579"/>
                </a:lnTo>
                <a:lnTo>
                  <a:pt x="0" y="409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158593" b="-991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21652" y="240054"/>
            <a:ext cx="12879015" cy="121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Nuestro prompt para gemini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93428" y="1659540"/>
            <a:ext cx="9736217" cy="141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Gemini permite generar textos(análisis), imágenes mediante un prompt adecuado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51470" y="-258325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8983" y="7840344"/>
            <a:ext cx="9736217" cy="75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Parámetros= descripciones y listas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915" y="3929440"/>
            <a:ext cx="19624992" cy="4481755"/>
            <a:chOff x="0" y="0"/>
            <a:chExt cx="26166655" cy="5975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887968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39110" y="0"/>
              <a:ext cx="11827545" cy="4893647"/>
            </a:xfrm>
            <a:custGeom>
              <a:avLst/>
              <a:gdLst/>
              <a:ahLst/>
              <a:cxnLst/>
              <a:rect r="r" b="b" t="t" l="l"/>
              <a:pathLst>
                <a:path h="4893647" w="11827545">
                  <a:moveTo>
                    <a:pt x="0" y="0"/>
                  </a:moveTo>
                  <a:lnTo>
                    <a:pt x="11827545" y="0"/>
                  </a:lnTo>
                  <a:lnTo>
                    <a:pt x="11827545" y="4893647"/>
                  </a:lnTo>
                  <a:lnTo>
                    <a:pt x="0" y="489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44594" y="532288"/>
              <a:ext cx="8209617" cy="4361359"/>
            </a:xfrm>
            <a:custGeom>
              <a:avLst/>
              <a:gdLst/>
              <a:ahLst/>
              <a:cxnLst/>
              <a:rect r="r" b="b" t="t" l="l"/>
              <a:pathLst>
                <a:path h="4361359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361359"/>
                  </a:lnTo>
                  <a:lnTo>
                    <a:pt x="0" y="436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17833">
            <a:off x="-980082" y="6922509"/>
            <a:ext cx="19974348" cy="5343138"/>
          </a:xfrm>
          <a:custGeom>
            <a:avLst/>
            <a:gdLst/>
            <a:ahLst/>
            <a:cxnLst/>
            <a:rect r="r" b="b" t="t" l="l"/>
            <a:pathLst>
              <a:path h="5343138" w="19974348">
                <a:moveTo>
                  <a:pt x="0" y="0"/>
                </a:moveTo>
                <a:lnTo>
                  <a:pt x="19974347" y="0"/>
                </a:lnTo>
                <a:lnTo>
                  <a:pt x="19974347" y="5343138"/>
                </a:lnTo>
                <a:lnTo>
                  <a:pt x="0" y="534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65165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325775" y="382929"/>
            <a:ext cx="3636451" cy="863657"/>
          </a:xfrm>
          <a:custGeom>
            <a:avLst/>
            <a:gdLst/>
            <a:ahLst/>
            <a:cxnLst/>
            <a:rect r="r" b="b" t="t" l="l"/>
            <a:pathLst>
              <a:path h="863657" w="3636451">
                <a:moveTo>
                  <a:pt x="3636450" y="0"/>
                </a:moveTo>
                <a:lnTo>
                  <a:pt x="0" y="0"/>
                </a:lnTo>
                <a:lnTo>
                  <a:pt x="0" y="863658"/>
                </a:lnTo>
                <a:lnTo>
                  <a:pt x="3636450" y="863658"/>
                </a:lnTo>
                <a:lnTo>
                  <a:pt x="3636450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688" y="2145225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047" y="2146776"/>
            <a:ext cx="10444316" cy="7122531"/>
          </a:xfrm>
          <a:custGeom>
            <a:avLst/>
            <a:gdLst/>
            <a:ahLst/>
            <a:cxnLst/>
            <a:rect r="r" b="b" t="t" l="l"/>
            <a:pathLst>
              <a:path h="7122531" w="10444316">
                <a:moveTo>
                  <a:pt x="0" y="0"/>
                </a:moveTo>
                <a:lnTo>
                  <a:pt x="10444316" y="0"/>
                </a:lnTo>
                <a:lnTo>
                  <a:pt x="10444316" y="7122531"/>
                </a:lnTo>
                <a:lnTo>
                  <a:pt x="0" y="7122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411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97230" y="-68556"/>
            <a:ext cx="9893539" cy="117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resultado final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40187" y="-566414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32363" y="3241701"/>
            <a:ext cx="7555637" cy="475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Aspectos adicionales</a:t>
            </a:r>
          </a:p>
          <a:p>
            <a:pPr algn="ctr" marL="820412" indent="-410206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Por frecuencia de color</a:t>
            </a:r>
          </a:p>
          <a:p>
            <a:pPr algn="ctr" marL="820412" indent="-410206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Por tecnica de manufactura</a:t>
            </a:r>
          </a:p>
          <a:p>
            <a:pPr algn="ctr" marL="820412" indent="-410206" lvl="1">
              <a:lnSpc>
                <a:spcPts val="5319"/>
              </a:lnSpc>
              <a:buAutoNum type="arabicPeriod" startAt="1"/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Por tecnica decorativa</a:t>
            </a:r>
          </a:p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Formato de salida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pdf</a:t>
            </a:r>
          </a:p>
          <a:p>
            <a:pPr algn="ctr"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915" y="3929440"/>
            <a:ext cx="19624992" cy="4481755"/>
            <a:chOff x="0" y="0"/>
            <a:chExt cx="26166655" cy="5975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887968"/>
              <a:ext cx="8209617" cy="4087705"/>
            </a:xfrm>
            <a:custGeom>
              <a:avLst/>
              <a:gdLst/>
              <a:ahLst/>
              <a:cxnLst/>
              <a:rect r="r" b="b" t="t" l="l"/>
              <a:pathLst>
                <a:path h="4087705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087705"/>
                  </a:lnTo>
                  <a:lnTo>
                    <a:pt x="0" y="40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39110" y="0"/>
              <a:ext cx="11827545" cy="4893647"/>
            </a:xfrm>
            <a:custGeom>
              <a:avLst/>
              <a:gdLst/>
              <a:ahLst/>
              <a:cxnLst/>
              <a:rect r="r" b="b" t="t" l="l"/>
              <a:pathLst>
                <a:path h="4893647" w="11827545">
                  <a:moveTo>
                    <a:pt x="0" y="0"/>
                  </a:moveTo>
                  <a:lnTo>
                    <a:pt x="11827545" y="0"/>
                  </a:lnTo>
                  <a:lnTo>
                    <a:pt x="11827545" y="4893647"/>
                  </a:lnTo>
                  <a:lnTo>
                    <a:pt x="0" y="489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44594" y="532288"/>
              <a:ext cx="8209617" cy="4361359"/>
            </a:xfrm>
            <a:custGeom>
              <a:avLst/>
              <a:gdLst/>
              <a:ahLst/>
              <a:cxnLst/>
              <a:rect r="r" b="b" t="t" l="l"/>
              <a:pathLst>
                <a:path h="4361359" w="8209617">
                  <a:moveTo>
                    <a:pt x="0" y="0"/>
                  </a:moveTo>
                  <a:lnTo>
                    <a:pt x="8209617" y="0"/>
                  </a:lnTo>
                  <a:lnTo>
                    <a:pt x="8209617" y="4361359"/>
                  </a:lnTo>
                  <a:lnTo>
                    <a:pt x="0" y="4361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17833">
            <a:off x="-980082" y="6922509"/>
            <a:ext cx="19974348" cy="5343138"/>
          </a:xfrm>
          <a:custGeom>
            <a:avLst/>
            <a:gdLst/>
            <a:ahLst/>
            <a:cxnLst/>
            <a:rect r="r" b="b" t="t" l="l"/>
            <a:pathLst>
              <a:path h="5343138" w="19974348">
                <a:moveTo>
                  <a:pt x="0" y="0"/>
                </a:moveTo>
                <a:lnTo>
                  <a:pt x="19974347" y="0"/>
                </a:lnTo>
                <a:lnTo>
                  <a:pt x="19974347" y="5343138"/>
                </a:lnTo>
                <a:lnTo>
                  <a:pt x="0" y="534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85953" y="2727370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07091" y="-192320"/>
            <a:ext cx="9389577" cy="10671640"/>
            <a:chOff x="0" y="0"/>
            <a:chExt cx="2472975" cy="28106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72975" cy="2810638"/>
            </a:xfrm>
            <a:custGeom>
              <a:avLst/>
              <a:gdLst/>
              <a:ahLst/>
              <a:cxnLst/>
              <a:rect r="r" b="b" t="t" l="l"/>
              <a:pathLst>
                <a:path h="2810638" w="2472975">
                  <a:moveTo>
                    <a:pt x="0" y="0"/>
                  </a:moveTo>
                  <a:lnTo>
                    <a:pt x="2472975" y="0"/>
                  </a:lnTo>
                  <a:lnTo>
                    <a:pt x="2472975" y="2810638"/>
                  </a:lnTo>
                  <a:lnTo>
                    <a:pt x="0" y="2810638"/>
                  </a:lnTo>
                  <a:close/>
                </a:path>
              </a:pathLst>
            </a:custGeom>
            <a:solidFill>
              <a:srgbClr val="FEC6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72975" cy="284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62296" y="1028700"/>
            <a:ext cx="2941760" cy="1203447"/>
          </a:xfrm>
          <a:custGeom>
            <a:avLst/>
            <a:gdLst/>
            <a:ahLst/>
            <a:cxnLst/>
            <a:rect r="r" b="b" t="t" l="l"/>
            <a:pathLst>
              <a:path h="1203447" w="2941760">
                <a:moveTo>
                  <a:pt x="0" y="0"/>
                </a:moveTo>
                <a:lnTo>
                  <a:pt x="2941760" y="0"/>
                </a:lnTo>
                <a:lnTo>
                  <a:pt x="2941760" y="1203447"/>
                </a:lnTo>
                <a:lnTo>
                  <a:pt x="0" y="1203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190712" y="2749323"/>
            <a:ext cx="2792832" cy="5774653"/>
          </a:xfrm>
          <a:custGeom>
            <a:avLst/>
            <a:gdLst/>
            <a:ahLst/>
            <a:cxnLst/>
            <a:rect r="r" b="b" t="t" l="l"/>
            <a:pathLst>
              <a:path h="5774653" w="2792832">
                <a:moveTo>
                  <a:pt x="2792833" y="0"/>
                </a:moveTo>
                <a:lnTo>
                  <a:pt x="0" y="0"/>
                </a:lnTo>
                <a:lnTo>
                  <a:pt x="0" y="5774653"/>
                </a:lnTo>
                <a:lnTo>
                  <a:pt x="2792833" y="5774653"/>
                </a:lnTo>
                <a:lnTo>
                  <a:pt x="279283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5484950" y="4604674"/>
            <a:ext cx="4347177" cy="6114955"/>
          </a:xfrm>
          <a:custGeom>
            <a:avLst/>
            <a:gdLst/>
            <a:ahLst/>
            <a:cxnLst/>
            <a:rect r="r" b="b" t="t" l="l"/>
            <a:pathLst>
              <a:path h="6114955" w="4347177">
                <a:moveTo>
                  <a:pt x="4347177" y="0"/>
                </a:moveTo>
                <a:lnTo>
                  <a:pt x="0" y="0"/>
                </a:lnTo>
                <a:lnTo>
                  <a:pt x="0" y="6114955"/>
                </a:lnTo>
                <a:lnTo>
                  <a:pt x="4347177" y="6114955"/>
                </a:lnTo>
                <a:lnTo>
                  <a:pt x="434717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02645" y="7213047"/>
            <a:ext cx="661062" cy="486782"/>
          </a:xfrm>
          <a:custGeom>
            <a:avLst/>
            <a:gdLst/>
            <a:ahLst/>
            <a:cxnLst/>
            <a:rect r="r" b="b" t="t" l="l"/>
            <a:pathLst>
              <a:path h="486782" w="661062">
                <a:moveTo>
                  <a:pt x="0" y="0"/>
                </a:moveTo>
                <a:lnTo>
                  <a:pt x="661062" y="0"/>
                </a:lnTo>
                <a:lnTo>
                  <a:pt x="661062" y="486782"/>
                </a:lnTo>
                <a:lnTo>
                  <a:pt x="0" y="486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1421837" y="6833680"/>
            <a:ext cx="4365032" cy="3753928"/>
          </a:xfrm>
          <a:custGeom>
            <a:avLst/>
            <a:gdLst/>
            <a:ahLst/>
            <a:cxnLst/>
            <a:rect r="r" b="b" t="t" l="l"/>
            <a:pathLst>
              <a:path h="3753928" w="4365032">
                <a:moveTo>
                  <a:pt x="4365033" y="0"/>
                </a:moveTo>
                <a:lnTo>
                  <a:pt x="0" y="0"/>
                </a:lnTo>
                <a:lnTo>
                  <a:pt x="0" y="3753928"/>
                </a:lnTo>
                <a:lnTo>
                  <a:pt x="4365033" y="3753928"/>
                </a:lnTo>
                <a:lnTo>
                  <a:pt x="4365033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02536" y="9019073"/>
            <a:ext cx="823807" cy="708474"/>
          </a:xfrm>
          <a:custGeom>
            <a:avLst/>
            <a:gdLst/>
            <a:ahLst/>
            <a:cxnLst/>
            <a:rect r="r" b="b" t="t" l="l"/>
            <a:pathLst>
              <a:path h="708474" w="823807">
                <a:moveTo>
                  <a:pt x="0" y="0"/>
                </a:moveTo>
                <a:lnTo>
                  <a:pt x="823807" y="0"/>
                </a:lnTo>
                <a:lnTo>
                  <a:pt x="823807" y="708475"/>
                </a:lnTo>
                <a:lnTo>
                  <a:pt x="0" y="70847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82645" y="866775"/>
            <a:ext cx="5646369" cy="141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sz="82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cONCLUSIÓN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2645" y="3243152"/>
            <a:ext cx="7869025" cy="52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423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Combinamos IA, análisis y visualización de datos </a:t>
            </a:r>
            <a:r>
              <a:rPr lang="en-US" sz="423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 transformar contenido arqueológico complejo en una experiencia clara y atractiva para el usuario.</a:t>
            </a:r>
          </a:p>
          <a:p>
            <a:pPr algn="l">
              <a:lnSpc>
                <a:spcPts val="593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1421837" y="205767"/>
            <a:ext cx="3054030" cy="725332"/>
          </a:xfrm>
          <a:custGeom>
            <a:avLst/>
            <a:gdLst/>
            <a:ahLst/>
            <a:cxnLst/>
            <a:rect r="r" b="b" t="t" l="l"/>
            <a:pathLst>
              <a:path h="725332" w="3054030">
                <a:moveTo>
                  <a:pt x="0" y="0"/>
                </a:moveTo>
                <a:lnTo>
                  <a:pt x="3054030" y="0"/>
                </a:lnTo>
                <a:lnTo>
                  <a:pt x="3054030" y="725332"/>
                </a:lnTo>
                <a:lnTo>
                  <a:pt x="0" y="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729014" y="-209550"/>
            <a:ext cx="3358015" cy="181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3"/>
              </a:lnSpc>
            </a:pPr>
            <a:r>
              <a:rPr lang="en-US" sz="1057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DAGwJ2HppRo</dc:identifier>
  <dcterms:modified xsi:type="dcterms:W3CDTF">2011-08-01T06:04:30Z</dcterms:modified>
  <cp:revision>1</cp:revision>
  <dc:title>Archeology Education Presentation In Beige Orange Illustrated Style</dc:title>
</cp:coreProperties>
</file>